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2" r:id="rId3"/>
    <p:sldId id="273" r:id="rId4"/>
    <p:sldId id="274" r:id="rId5"/>
    <p:sldId id="275" r:id="rId6"/>
    <p:sldId id="277" r:id="rId7"/>
    <p:sldId id="276" r:id="rId8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99"/>
    <a:srgbClr val="FFFFCC"/>
    <a:srgbClr val="0000FF"/>
    <a:srgbClr val="FF6600"/>
    <a:srgbClr val="CC99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6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8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1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1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6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0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6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25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1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9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74C6-132B-450A-8F25-13C37C2E5B2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BEEA7-49BC-4A31-9ADC-7EDF5CCD70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9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2807" y="7326339"/>
            <a:ext cx="2736850" cy="235788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307443" y="110300"/>
            <a:ext cx="555198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Agency FB" panose="020B0503020202020204" pitchFamily="34" charset="0"/>
              </a:rPr>
              <a:t>Liceo Militar “General Belgrano”</a:t>
            </a:r>
          </a:p>
          <a:p>
            <a:r>
              <a:rPr lang="es-AR" sz="2800" b="1" dirty="0" smtClean="0">
                <a:latin typeface="Agency FB" panose="020B0503020202020204" pitchFamily="34" charset="0"/>
              </a:rPr>
              <a:t>Instituto Educativo de Nivel Preuniversitario</a:t>
            </a:r>
            <a:endParaRPr lang="en-US" sz="2800" b="1" dirty="0">
              <a:latin typeface="Agency FB" panose="020B0503020202020204" pitchFamily="34" charset="0"/>
            </a:endParaRPr>
          </a:p>
        </p:txBody>
      </p:sp>
      <p:sp>
        <p:nvSpPr>
          <p:cNvPr id="12" name="Proceso 11"/>
          <p:cNvSpPr/>
          <p:nvPr/>
        </p:nvSpPr>
        <p:spPr>
          <a:xfrm>
            <a:off x="1423" y="1109718"/>
            <a:ext cx="6857999" cy="163228"/>
          </a:xfrm>
          <a:prstGeom prst="flowChart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238485" y="2202533"/>
            <a:ext cx="6430947" cy="646331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Presentación-Carpeta Docente Física</a:t>
            </a: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12 de junio al 03 de julio </a:t>
            </a:r>
            <a:r>
              <a:rPr lang="es-AR" b="1" dirty="0" smtClean="0">
                <a:latin typeface="Arial Black" panose="020B0A04020102020204" pitchFamily="34" charset="0"/>
              </a:rPr>
              <a:t>2026 </a:t>
            </a:r>
            <a:r>
              <a:rPr lang="es-AR" sz="1400" b="1" dirty="0" smtClean="0">
                <a:latin typeface="Arial Black" panose="020B0A04020102020204" pitchFamily="34" charset="0"/>
              </a:rPr>
              <a:t>(ambas </a:t>
            </a:r>
            <a:r>
              <a:rPr lang="es-AR" sz="1400" b="1" dirty="0" smtClean="0">
                <a:latin typeface="Arial Black" panose="020B0A04020102020204" pitchFamily="34" charset="0"/>
              </a:rPr>
              <a:t>fechas inclusive)</a:t>
            </a:r>
            <a:endParaRPr lang="en-US" sz="1400" b="1" dirty="0">
              <a:latin typeface="Arial Black" panose="020B0A0402010202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69876" y="3065828"/>
            <a:ext cx="615866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latin typeface="Arial Narrow" panose="020B0606020202030204" pitchFamily="34" charset="0"/>
              </a:rPr>
              <a:t>CARPETA OFICIO DE CARTULINA COLOR “VERDE”</a:t>
            </a:r>
          </a:p>
          <a:p>
            <a:endParaRPr lang="es-AR" b="1" dirty="0" smtClean="0">
              <a:latin typeface="Arial Narrow" panose="020B0606020202030204" pitchFamily="34" charset="0"/>
            </a:endParaRPr>
          </a:p>
          <a:p>
            <a:r>
              <a:rPr lang="es-AR" b="1" dirty="0" smtClean="0">
                <a:latin typeface="Arial Narrow" panose="020B0606020202030204" pitchFamily="34" charset="0"/>
              </a:rPr>
              <a:t>CARATULA PRESENTACIÓN SOBRE TAPA DE CARPETA SEGÚN FORMATO.</a:t>
            </a:r>
          </a:p>
          <a:p>
            <a:endParaRPr lang="es-AR" b="1" dirty="0">
              <a:latin typeface="Arial Narrow" panose="020B0606020202030204" pitchFamily="34" charset="0"/>
            </a:endParaRPr>
          </a:p>
          <a:p>
            <a:r>
              <a:rPr lang="es-AR" b="1" dirty="0" smtClean="0">
                <a:latin typeface="Arial Narrow" panose="020B0606020202030204" pitchFamily="34" charset="0"/>
              </a:rPr>
              <a:t>CARÁTULAS INTERNAS COLOR “VERDE” – Hoja, NO cartulina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Índice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Formulario inscripción Horas y Cargos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Formulario </a:t>
            </a:r>
            <a:r>
              <a:rPr lang="es-AR" b="1" dirty="0" smtClean="0">
                <a:latin typeface="Arial Narrow" panose="020B0606020202030204" pitchFamily="34" charset="0"/>
              </a:rPr>
              <a:t>Datos </a:t>
            </a:r>
            <a:r>
              <a:rPr lang="es-AR" b="1" dirty="0" smtClean="0">
                <a:latin typeface="Arial Narrow" panose="020B0606020202030204" pitchFamily="34" charset="0"/>
              </a:rPr>
              <a:t>Personales</a:t>
            </a: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Formación </a:t>
            </a:r>
            <a:r>
              <a:rPr lang="es-AR" b="1" dirty="0" smtClean="0">
                <a:latin typeface="Arial Narrow" panose="020B0606020202030204" pitchFamily="34" charset="0"/>
              </a:rPr>
              <a:t>Profesional Docente</a:t>
            </a:r>
            <a:endParaRPr lang="es-AR" b="1" dirty="0" smtClean="0">
              <a:latin typeface="Arial Narrow" panose="020B0606020202030204" pitchFamily="34" charset="0"/>
            </a:endParaRP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Documentación </a:t>
            </a:r>
            <a:r>
              <a:rPr lang="es-AR" b="1" dirty="0" err="1" smtClean="0">
                <a:latin typeface="Arial Narrow" panose="020B0606020202030204" pitchFamily="34" charset="0"/>
              </a:rPr>
              <a:t>Respaldatoria</a:t>
            </a:r>
            <a:endParaRPr lang="es-AR" b="1" dirty="0" smtClean="0">
              <a:latin typeface="Arial Narrow" panose="020B0606020202030204" pitchFamily="34" charset="0"/>
            </a:endParaRPr>
          </a:p>
          <a:p>
            <a:pPr marL="444500" indent="-169863">
              <a:buFont typeface="Wingdings" panose="05000000000000000000" pitchFamily="2" charset="2"/>
              <a:buChar char="§"/>
            </a:pPr>
            <a:r>
              <a:rPr lang="es-AR" b="1" dirty="0" smtClean="0">
                <a:latin typeface="Arial Narrow" panose="020B0606020202030204" pitchFamily="34" charset="0"/>
              </a:rPr>
              <a:t>Reservado para Jurado</a:t>
            </a:r>
            <a:endParaRPr lang="es-AR" b="1" dirty="0" smtClean="0">
              <a:latin typeface="Arial Narrow" panose="020B0606020202030204" pitchFamily="34" charset="0"/>
            </a:endParaRPr>
          </a:p>
          <a:p>
            <a:pPr marL="273050" indent="-273050"/>
            <a:endParaRPr lang="es-AR" b="1" dirty="0">
              <a:latin typeface="Arial Narrow" panose="020B0606020202030204" pitchFamily="34" charset="0"/>
            </a:endParaRPr>
          </a:p>
          <a:p>
            <a:pPr marL="273050" indent="-273050"/>
            <a:r>
              <a:rPr lang="es-AR" b="1" dirty="0" smtClean="0">
                <a:latin typeface="Arial Narrow" panose="020B0606020202030204" pitchFamily="34" charset="0"/>
              </a:rPr>
              <a:t>FOLIACIÓN DESDE LA PRIMERA A LA ÚLTIMA HOJA.</a:t>
            </a:r>
          </a:p>
          <a:p>
            <a:pPr marL="273050" indent="-273050"/>
            <a:endParaRPr lang="es-AR" b="1" dirty="0">
              <a:latin typeface="Arial Narrow" panose="020B0606020202030204" pitchFamily="34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3494419" y="7025754"/>
            <a:ext cx="3077775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TODA COPIA DE TÍTULOS, CERTIFICADOS ANALÍTICOS, CONSTANCIAS, RESOLUCIONES, </a:t>
            </a:r>
            <a:r>
              <a:rPr lang="es-AR" b="1" dirty="0" err="1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Etc</a:t>
            </a:r>
            <a:r>
              <a:rPr lang="es-AR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</a:p>
          <a:p>
            <a:pPr algn="ctr"/>
            <a:r>
              <a:rPr lang="es-AR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DEBEN ESTAR CERTIFICADAS POR AUTORIDAD COMPETENTE </a:t>
            </a:r>
          </a:p>
          <a:p>
            <a:pPr algn="ctr"/>
            <a:r>
              <a:rPr lang="es-AR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PRESENTANDO SU ORIGINAL</a:t>
            </a:r>
            <a:endParaRPr lang="en-US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87" y="146148"/>
            <a:ext cx="1301691" cy="849569"/>
          </a:xfrm>
          <a:prstGeom prst="rect">
            <a:avLst/>
          </a:prstGeom>
        </p:spPr>
      </p:pic>
      <p:sp>
        <p:nvSpPr>
          <p:cNvPr id="42" name="Rectángulo 41"/>
          <p:cNvSpPr/>
          <p:nvPr/>
        </p:nvSpPr>
        <p:spPr>
          <a:xfrm>
            <a:off x="120401" y="1334153"/>
            <a:ext cx="6599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CONCURSO DE TITULARIZACIÓN </a:t>
            </a:r>
          </a:p>
          <a:p>
            <a:r>
              <a:rPr lang="es-ES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PARA EL PERSONAL DOCENTE - Año 2027 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676356" y="7026760"/>
            <a:ext cx="2320337" cy="2198755"/>
            <a:chOff x="822960" y="6437336"/>
            <a:chExt cx="2320337" cy="2198755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22960" y="6437336"/>
              <a:ext cx="2320337" cy="2198755"/>
            </a:xfrm>
            <a:prstGeom prst="rect">
              <a:avLst/>
            </a:prstGeom>
          </p:spPr>
        </p:pic>
        <p:sp>
          <p:nvSpPr>
            <p:cNvPr id="5" name="Rectángulo 4"/>
            <p:cNvSpPr/>
            <p:nvPr/>
          </p:nvSpPr>
          <p:spPr>
            <a:xfrm rot="20237265">
              <a:off x="1653141" y="7026403"/>
              <a:ext cx="574766" cy="809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276621">
              <a:off x="1674614" y="7127280"/>
              <a:ext cx="360000" cy="234960"/>
            </a:xfrm>
            <a:prstGeom prst="rect">
              <a:avLst/>
            </a:prstGeom>
          </p:spPr>
        </p:pic>
        <p:sp>
          <p:nvSpPr>
            <p:cNvPr id="44" name="CuadroTexto 43"/>
            <p:cNvSpPr txBox="1"/>
            <p:nvPr/>
          </p:nvSpPr>
          <p:spPr>
            <a:xfrm rot="20291472">
              <a:off x="1693528" y="7394615"/>
              <a:ext cx="62601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800" b="1" dirty="0" smtClean="0">
                  <a:latin typeface="Agency FB" panose="020B0503020202020204" pitchFamily="34" charset="0"/>
                </a:rPr>
                <a:t>----------</a:t>
              </a:r>
            </a:p>
            <a:p>
              <a:pPr algn="ctr"/>
              <a:r>
                <a:rPr lang="es-AR" sz="800" b="1" dirty="0" smtClean="0">
                  <a:latin typeface="Agency FB" panose="020B0503020202020204" pitchFamily="34" charset="0"/>
                </a:rPr>
                <a:t>-------</a:t>
              </a:r>
            </a:p>
          </p:txBody>
        </p:sp>
      </p:grpSp>
      <p:sp>
        <p:nvSpPr>
          <p:cNvPr id="8" name="Cheurón 7"/>
          <p:cNvSpPr/>
          <p:nvPr/>
        </p:nvSpPr>
        <p:spPr>
          <a:xfrm>
            <a:off x="291191" y="6717952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Cheurón 44"/>
          <p:cNvSpPr/>
          <p:nvPr/>
        </p:nvSpPr>
        <p:spPr>
          <a:xfrm>
            <a:off x="291191" y="3149414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Cheurón 45"/>
          <p:cNvSpPr/>
          <p:nvPr/>
        </p:nvSpPr>
        <p:spPr>
          <a:xfrm>
            <a:off x="291191" y="3699254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Cheurón 46"/>
          <p:cNvSpPr/>
          <p:nvPr/>
        </p:nvSpPr>
        <p:spPr>
          <a:xfrm>
            <a:off x="291191" y="4532570"/>
            <a:ext cx="209006" cy="210312"/>
          </a:xfrm>
          <a:prstGeom prst="chevron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93652">
            <a:off x="5445326" y="6469668"/>
            <a:ext cx="514350" cy="514350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756166" y="8824042"/>
            <a:ext cx="2325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VER MODELO ORDENADO</a:t>
            </a:r>
            <a:endParaRPr lang="es-ES" sz="2000" b="1" dirty="0" smtClean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77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/>
          <p:cNvSpPr/>
          <p:nvPr/>
        </p:nvSpPr>
        <p:spPr>
          <a:xfrm>
            <a:off x="1110343" y="1528355"/>
            <a:ext cx="4846320" cy="6439988"/>
          </a:xfrm>
          <a:prstGeom prst="rect">
            <a:avLst/>
          </a:prstGeom>
          <a:solidFill>
            <a:schemeClr val="bg1"/>
          </a:solidFill>
          <a:ln w="254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3087" y="1776990"/>
            <a:ext cx="1763464" cy="115095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387842" y="3176577"/>
            <a:ext cx="4373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CONCURSO DE TITULARIZACIÓN</a:t>
            </a: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AÑO 2027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048207" y="4093068"/>
            <a:ext cx="31598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POSTULANTE</a:t>
            </a:r>
          </a:p>
          <a:p>
            <a:pPr algn="ctr"/>
            <a:endParaRPr lang="es-AR" b="1" dirty="0" smtClean="0">
              <a:latin typeface="Arial Black" panose="020B0A04020102020204" pitchFamily="34" charset="0"/>
            </a:endParaRP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NOMBRE/S Y APELLIDO</a:t>
            </a: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DNI Nro XX.XXX.XXX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806633" y="5939060"/>
            <a:ext cx="3642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HORA/CARGO A POSTULAR</a:t>
            </a:r>
          </a:p>
          <a:p>
            <a:pPr algn="ctr"/>
            <a:endParaRPr lang="es-AR" b="1" dirty="0">
              <a:latin typeface="Arial Black" panose="020B0A04020102020204" pitchFamily="34" charset="0"/>
            </a:endParaRPr>
          </a:p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“ESPECIFICAR”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2945887" y="7461886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Año 2026</a:t>
            </a:r>
          </a:p>
        </p:txBody>
      </p:sp>
      <p:cxnSp>
        <p:nvCxnSpPr>
          <p:cNvPr id="14" name="Conector recto de flecha 13"/>
          <p:cNvCxnSpPr/>
          <p:nvPr/>
        </p:nvCxnSpPr>
        <p:spPr>
          <a:xfrm flipV="1">
            <a:off x="1110343" y="1383460"/>
            <a:ext cx="4846320" cy="777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H="1" flipV="1">
            <a:off x="6109063" y="1535860"/>
            <a:ext cx="17417" cy="649716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3251259" y="1014128"/>
            <a:ext cx="817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/>
              <a:t>15 cm</a:t>
            </a:r>
            <a:endParaRPr lang="en-US" sz="2000" b="1" dirty="0"/>
          </a:p>
        </p:txBody>
      </p:sp>
      <p:sp>
        <p:nvSpPr>
          <p:cNvPr id="20" name="CuadroTexto 19"/>
          <p:cNvSpPr txBox="1"/>
          <p:nvPr/>
        </p:nvSpPr>
        <p:spPr>
          <a:xfrm rot="5400000">
            <a:off x="5998404" y="4548294"/>
            <a:ext cx="817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/>
              <a:t>22 cm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958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9210" y="468336"/>
            <a:ext cx="2401427" cy="1567328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228305"/>
              </p:ext>
            </p:extLst>
          </p:nvPr>
        </p:nvGraphicFramePr>
        <p:xfrm>
          <a:off x="1282864" y="2935075"/>
          <a:ext cx="5107012" cy="5751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9486">
                  <a:extLst>
                    <a:ext uri="{9D8B030D-6E8A-4147-A177-3AD203B41FA5}">
                      <a16:colId xmlns:a16="http://schemas.microsoft.com/office/drawing/2014/main" val="59495638"/>
                    </a:ext>
                  </a:extLst>
                </a:gridCol>
                <a:gridCol w="1057526">
                  <a:extLst>
                    <a:ext uri="{9D8B030D-6E8A-4147-A177-3AD203B41FA5}">
                      <a16:colId xmlns:a16="http://schemas.microsoft.com/office/drawing/2014/main" val="4199258641"/>
                    </a:ext>
                  </a:extLst>
                </a:gridCol>
              </a:tblGrid>
              <a:tr h="441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DETALLE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FOLIO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961014"/>
                  </a:ext>
                </a:extLst>
              </a:tr>
              <a:tr h="2478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9625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FORMULARIO DE INSCRIPCIÓN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dirty="0" smtClean="0">
                          <a:solidFill>
                            <a:schemeClr val="tx1"/>
                          </a:solidFill>
                          <a:effectLst/>
                        </a:rPr>
                        <a:t>Horas y Cargos a postular</a:t>
                      </a: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dirty="0" smtClean="0">
                          <a:solidFill>
                            <a:schemeClr val="tx1"/>
                          </a:solidFill>
                          <a:effectLst/>
                        </a:rPr>
                        <a:t>Datos Personales</a:t>
                      </a:r>
                    </a:p>
                    <a:p>
                      <a:pPr marL="719138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2000" dirty="0" smtClean="0">
                          <a:solidFill>
                            <a:schemeClr val="tx1"/>
                          </a:solidFill>
                          <a:effectLst/>
                        </a:rPr>
                        <a:t>Documentación </a:t>
                      </a:r>
                      <a:r>
                        <a:rPr lang="es-AR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respaldatoria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9625" lvl="0" indent="-2746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9146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</a:rPr>
                        <a:t>3 a 4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1052132"/>
                  </a:ext>
                </a:extLst>
              </a:tr>
              <a:tr h="1745547">
                <a:tc>
                  <a:txBody>
                    <a:bodyPr/>
                    <a:lstStyle/>
                    <a:p>
                      <a:pPr marL="809625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5242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FORMACIÓN</a:t>
                      </a:r>
                      <a:r>
                        <a:rPr lang="es-ES" sz="1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PROFESIONAL DOCENTE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19138" lvl="0" indent="-2746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r>
                        <a:rPr lang="es-AR" sz="1800" dirty="0" smtClean="0">
                          <a:solidFill>
                            <a:schemeClr val="tx1"/>
                          </a:solidFill>
                          <a:effectLst/>
                        </a:rPr>
                        <a:t>Formulario</a:t>
                      </a:r>
                      <a:r>
                        <a:rPr lang="es-AR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(punto 1 al 7)</a:t>
                      </a:r>
                      <a:endParaRPr lang="es-AR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19138" lvl="0" indent="-2746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901700" algn="l"/>
                        </a:tabLs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endParaRPr lang="es-ES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6 a 13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212289"/>
                  </a:ext>
                </a:extLst>
              </a:tr>
              <a:tr h="1085723">
                <a:tc>
                  <a:txBody>
                    <a:bodyPr/>
                    <a:lstStyle/>
                    <a:p>
                      <a:pPr marL="809625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endParaRPr lang="es-E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9625" indent="-4572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0" algn="l"/>
                        </a:tabLst>
                      </a:pPr>
                      <a:r>
                        <a:rPr lang="es-A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DOCUMENTACIÓN RESPALDATORIA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endParaRPr lang="es-ES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7055" algn="l"/>
                        </a:tabLs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15 </a:t>
                      </a: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a 18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122092"/>
                  </a:ext>
                </a:extLst>
              </a:tr>
            </a:tbl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940526" y="2220686"/>
            <a:ext cx="5917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latin typeface="Arial Black" panose="020B0A04020102020204" pitchFamily="34" charset="0"/>
              </a:rPr>
              <a:t>ÍNDICE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adroTexto 17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3198674"/>
            <a:ext cx="5917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FORMULARIO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DE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INSCRIPCIÓN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40527" y="5581675"/>
            <a:ext cx="5917474" cy="209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b="1" dirty="0" smtClean="0">
                <a:latin typeface="Bahnschrift Condensed" panose="020B0502040204020203" pitchFamily="34" charset="0"/>
                <a:cs typeface="Arial" panose="020B0604020202020204" pitchFamily="34" charset="0"/>
              </a:rPr>
              <a:t> Horas </a:t>
            </a:r>
            <a:r>
              <a:rPr lang="es-AR" sz="3200" b="1" dirty="0">
                <a:latin typeface="Bahnschrift Condensed" panose="020B0502040204020203" pitchFamily="34" charset="0"/>
                <a:cs typeface="Arial" panose="020B0604020202020204" pitchFamily="34" charset="0"/>
              </a:rPr>
              <a:t>y Cargos a postular</a:t>
            </a:r>
          </a:p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b="1" dirty="0" smtClean="0">
                <a:latin typeface="Bahnschrift Condensed" panose="020B0502040204020203" pitchFamily="34" charset="0"/>
                <a:cs typeface="Arial" panose="020B0604020202020204" pitchFamily="34" charset="0"/>
              </a:rPr>
              <a:t> Datos Personales</a:t>
            </a:r>
            <a:endParaRPr lang="es-AR" sz="3200" b="1" dirty="0">
              <a:latin typeface="Bahnschrift Condensed" panose="020B0502040204020203" pitchFamily="34" charset="0"/>
              <a:cs typeface="Arial" panose="020B0604020202020204" pitchFamily="34" charset="0"/>
            </a:endParaRPr>
          </a:p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b="1" dirty="0" smtClean="0">
                <a:latin typeface="Bahnschrift Condensed" panose="020B0502040204020203" pitchFamily="34" charset="0"/>
                <a:cs typeface="Arial" panose="020B0604020202020204" pitchFamily="34" charset="0"/>
              </a:rPr>
              <a:t> Documentación </a:t>
            </a:r>
            <a:r>
              <a:rPr lang="es-AR" sz="3200" b="1" dirty="0" err="1">
                <a:latin typeface="Bahnschrift Condensed" panose="020B0502040204020203" pitchFamily="34" charset="0"/>
                <a:cs typeface="Arial" panose="020B0604020202020204" pitchFamily="34" charset="0"/>
              </a:rPr>
              <a:t>respaldatoria</a:t>
            </a:r>
            <a:endParaRPr lang="en-US" sz="3200" b="1" dirty="0">
              <a:latin typeface="Bahnschrift 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2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3198674"/>
            <a:ext cx="5917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FORMACIÓN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PROFESIONAL</a:t>
            </a: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DOCENTE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515291" y="5581675"/>
            <a:ext cx="5342710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lvl="0" indent="-274638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  <a:tabLst>
                <a:tab pos="901700" algn="l"/>
              </a:tabLst>
            </a:pPr>
            <a:r>
              <a:rPr lang="es-AR" sz="3200" b="1" dirty="0" smtClean="0">
                <a:latin typeface="Bahnschrift Condensed" panose="020B0502040204020203" pitchFamily="34" charset="0"/>
                <a:cs typeface="Arial" panose="020B0604020202020204" pitchFamily="34" charset="0"/>
              </a:rPr>
              <a:t> Formulario (Punto 1 al 7)</a:t>
            </a:r>
            <a:endParaRPr lang="es-AR" sz="3200" b="1" dirty="0">
              <a:latin typeface="Bahnschrift 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4165322"/>
            <a:ext cx="5917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DOCUMENTACIÓN</a:t>
            </a:r>
          </a:p>
          <a:p>
            <a:pPr algn="ctr"/>
            <a:endParaRPr lang="es-AR" sz="3600" b="1" dirty="0">
              <a:latin typeface="Arial Black" panose="020B0A04020102020204" pitchFamily="34" charset="0"/>
            </a:endParaRPr>
          </a:p>
          <a:p>
            <a:pPr algn="ctr"/>
            <a:r>
              <a:rPr lang="es-AR" sz="3600" b="1" dirty="0" smtClean="0">
                <a:latin typeface="Arial Black" panose="020B0A04020102020204" pitchFamily="34" charset="0"/>
              </a:rPr>
              <a:t>RESPALDATORIA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39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8549" y="815673"/>
            <a:ext cx="2401427" cy="156732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40526" y="3946037"/>
            <a:ext cx="59174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AR" sz="3600" b="1" dirty="0" smtClean="0">
                <a:latin typeface="Arial Black" panose="020B0A04020102020204" pitchFamily="34" charset="0"/>
              </a:rPr>
              <a:t>RESERVADO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AR" sz="3600" b="1" dirty="0" smtClean="0">
                <a:latin typeface="Arial Black" panose="020B0A04020102020204" pitchFamily="34" charset="0"/>
              </a:rPr>
              <a:t>PARA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AR" sz="3600" b="1" dirty="0" smtClean="0">
                <a:latin typeface="Arial Black" panose="020B0A04020102020204" pitchFamily="34" charset="0"/>
              </a:rPr>
              <a:t>JURADO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49086" y="0"/>
            <a:ext cx="91440" cy="990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942702" y="9061331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>
                <a:latin typeface="Arial Black" panose="020B0A04020102020204" pitchFamily="34" charset="0"/>
              </a:rPr>
              <a:t>AÑO 2026</a:t>
            </a:r>
            <a:endParaRPr lang="en-US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25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3471</TotalTime>
  <Words>204</Words>
  <Application>Microsoft Office PowerPoint</Application>
  <PresentationFormat>A4 (210 x 297 mm)</PresentationFormat>
  <Paragraphs>79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7" baseType="lpstr">
      <vt:lpstr>Agency FB</vt:lpstr>
      <vt:lpstr>Arial</vt:lpstr>
      <vt:lpstr>Arial Black</vt:lpstr>
      <vt:lpstr>Arial Narrow</vt:lpstr>
      <vt:lpstr>Bahnschrift Condensed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46</cp:revision>
  <dcterms:created xsi:type="dcterms:W3CDTF">2026-04-06T20:48:08Z</dcterms:created>
  <dcterms:modified xsi:type="dcterms:W3CDTF">2026-06-10T01:44:21Z</dcterms:modified>
</cp:coreProperties>
</file>